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61" r:id="rId3"/>
    <p:sldId id="262" r:id="rId4"/>
    <p:sldId id="258" r:id="rId5"/>
    <p:sldId id="259" r:id="rId6"/>
    <p:sldId id="264" r:id="rId7"/>
    <p:sldId id="260" r:id="rId8"/>
    <p:sldId id="263"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50" d="100"/>
          <a:sy n="50" d="100"/>
        </p:scale>
        <p:origin x="726" y="4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BA11BCC-FDA9-4963-958F-6957E2D59194}" type="datetimeFigureOut">
              <a:rPr lang="en-US" smtClean="0"/>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37528271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A11BCC-FDA9-4963-958F-6957E2D59194}" type="datetimeFigureOut">
              <a:rPr lang="en-US" smtClean="0"/>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4026269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A11BCC-FDA9-4963-958F-6957E2D59194}" type="datetimeFigureOut">
              <a:rPr lang="en-US" smtClean="0"/>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7610922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A11BCC-FDA9-4963-958F-6957E2D59194}" type="datetimeFigureOut">
              <a:rPr lang="en-US" smtClean="0"/>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EA8A0A8C-4675-4408-93EC-F97081F0D0F7}"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0373890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A11BCC-FDA9-4963-958F-6957E2D59194}" type="datetimeFigureOut">
              <a:rPr lang="en-US" smtClean="0"/>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24231252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BA11BCC-FDA9-4963-958F-6957E2D59194}" type="datetimeFigureOut">
              <a:rPr lang="en-US" smtClean="0"/>
              <a:t>12/14/2016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20702971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BA11BCC-FDA9-4963-958F-6957E2D59194}" type="datetimeFigureOut">
              <a:rPr lang="en-US" smtClean="0"/>
              <a:t>12/14/2016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14621314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A11BCC-FDA9-4963-958F-6957E2D59194}" type="datetimeFigureOut">
              <a:rPr lang="en-US" smtClean="0"/>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29008550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DBA11BCC-FDA9-4963-958F-6957E2D59194}" type="datetimeFigureOut">
              <a:rPr lang="en-US" smtClean="0"/>
              <a:t>12/14/2016</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EA8A0A8C-4675-4408-93EC-F97081F0D0F7}" type="slidenum">
              <a:rPr lang="en-US" smtClean="0"/>
              <a:t>‹#›</a:t>
            </a:fld>
            <a:endParaRPr lang="en-US"/>
          </a:p>
        </p:txBody>
      </p:sp>
    </p:spTree>
    <p:extLst>
      <p:ext uri="{BB962C8B-B14F-4D97-AF65-F5344CB8AC3E}">
        <p14:creationId xmlns:p14="http://schemas.microsoft.com/office/powerpoint/2010/main" val="1371184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A11BCC-FDA9-4963-958F-6957E2D59194}" type="datetimeFigureOut">
              <a:rPr lang="en-US" smtClean="0"/>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2588005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BA11BCC-FDA9-4963-958F-6957E2D59194}" type="datetimeFigureOut">
              <a:rPr lang="en-US" smtClean="0"/>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1169234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A11BCC-FDA9-4963-958F-6957E2D59194}" type="datetimeFigureOut">
              <a:rPr lang="en-US" smtClean="0"/>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2059226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A11BCC-FDA9-4963-958F-6957E2D59194}" type="datetimeFigureOut">
              <a:rPr lang="en-US" smtClean="0"/>
              <a:t>12/14/2016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2008311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A11BCC-FDA9-4963-958F-6957E2D59194}" type="datetimeFigureOut">
              <a:rPr lang="en-US" smtClean="0"/>
              <a:t>12/14/2016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1353318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DBA11BCC-FDA9-4963-958F-6957E2D59194}" type="datetimeFigureOut">
              <a:rPr lang="en-US" smtClean="0"/>
              <a:t>12/14/2016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4045733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A11BCC-FDA9-4963-958F-6957E2D59194}" type="datetimeFigureOut">
              <a:rPr lang="en-US" smtClean="0"/>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2656833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A11BCC-FDA9-4963-958F-6957E2D59194}" type="datetimeFigureOut">
              <a:rPr lang="en-US" smtClean="0"/>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8A0A8C-4675-4408-93EC-F97081F0D0F7}" type="slidenum">
              <a:rPr lang="en-US" smtClean="0"/>
              <a:t>‹#›</a:t>
            </a:fld>
            <a:endParaRPr lang="en-US"/>
          </a:p>
        </p:txBody>
      </p:sp>
    </p:spTree>
    <p:extLst>
      <p:ext uri="{BB962C8B-B14F-4D97-AF65-F5344CB8AC3E}">
        <p14:creationId xmlns:p14="http://schemas.microsoft.com/office/powerpoint/2010/main" val="506365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BA11BCC-FDA9-4963-958F-6957E2D59194}" type="datetimeFigureOut">
              <a:rPr lang="en-US" smtClean="0"/>
              <a:t>12/14/2016</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EA8A0A8C-4675-4408-93EC-F97081F0D0F7}" type="slidenum">
              <a:rPr lang="en-US" smtClean="0"/>
              <a:t>‹#›</a:t>
            </a:fld>
            <a:endParaRPr lang="en-US"/>
          </a:p>
        </p:txBody>
      </p:sp>
    </p:spTree>
    <p:extLst>
      <p:ext uri="{BB962C8B-B14F-4D97-AF65-F5344CB8AC3E}">
        <p14:creationId xmlns:p14="http://schemas.microsoft.com/office/powerpoint/2010/main" val="2910776464"/>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Food_energy" TargetMode="External"/><Relationship Id="rId2" Type="http://schemas.openxmlformats.org/officeDocument/2006/relationships/hyperlink" Target="http://www.wikihow.com/Calculate-Your-Total-Daily-Calorie-Needs" TargetMode="External"/><Relationship Id="rId1" Type="http://schemas.openxmlformats.org/officeDocument/2006/relationships/slideLayout" Target="../slideLayouts/slideLayout2.xml"/><Relationship Id="rId6" Type="http://schemas.openxmlformats.org/officeDocument/2006/relationships/hyperlink" Target="https://github.com/ckstewart/Weight-Management/tree/master/projectAssignments" TargetMode="External"/><Relationship Id="rId5" Type="http://schemas.openxmlformats.org/officeDocument/2006/relationships/hyperlink" Target="http://nutrition21.com/item/appetite-control-weight-management/" TargetMode="External"/><Relationship Id="rId4" Type="http://schemas.openxmlformats.org/officeDocument/2006/relationships/hyperlink" Target="http://www.calculator.net/calorie-calculator.html"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Calorie/Weight Management</a:t>
            </a:r>
          </a:p>
        </p:txBody>
      </p:sp>
      <p:sp>
        <p:nvSpPr>
          <p:cNvPr id="3" name="Subtitle 2"/>
          <p:cNvSpPr>
            <a:spLocks noGrp="1"/>
          </p:cNvSpPr>
          <p:nvPr>
            <p:ph type="subTitle" idx="1"/>
          </p:nvPr>
        </p:nvSpPr>
        <p:spPr/>
        <p:txBody>
          <a:bodyPr/>
          <a:lstStyle/>
          <a:p>
            <a:endParaRPr lang="en-US" dirty="0"/>
          </a:p>
          <a:p>
            <a:pPr algn="l"/>
            <a:r>
              <a:rPr lang="en-US" dirty="0"/>
              <a:t>Jamaine Cotton					</a:t>
            </a:r>
            <a:r>
              <a:rPr lang="en-US" dirty="0" err="1"/>
              <a:t>Jibril</a:t>
            </a:r>
            <a:r>
              <a:rPr lang="en-US" dirty="0"/>
              <a:t> Stewart</a:t>
            </a:r>
          </a:p>
        </p:txBody>
      </p:sp>
    </p:spTree>
    <p:extLst>
      <p:ext uri="{BB962C8B-B14F-4D97-AF65-F5344CB8AC3E}">
        <p14:creationId xmlns:p14="http://schemas.microsoft.com/office/powerpoint/2010/main" val="820737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752475"/>
            <a:ext cx="3733800" cy="771525"/>
          </a:xfrm>
        </p:spPr>
        <p:txBody>
          <a:bodyPr/>
          <a:lstStyle/>
          <a:p>
            <a:r>
              <a:rPr lang="en-US" dirty="0"/>
              <a:t>App Introduction</a:t>
            </a:r>
          </a:p>
        </p:txBody>
      </p:sp>
      <p:pic>
        <p:nvPicPr>
          <p:cNvPr id="4" name="Content Placeholder 3"/>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3733800" y="304800"/>
            <a:ext cx="6057900" cy="6400800"/>
          </a:xfrm>
        </p:spPr>
      </p:pic>
    </p:spTree>
    <p:extLst>
      <p:ext uri="{BB962C8B-B14F-4D97-AF65-F5344CB8AC3E}">
        <p14:creationId xmlns:p14="http://schemas.microsoft.com/office/powerpoint/2010/main" val="2352869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01" y="0"/>
            <a:ext cx="6305550" cy="6686550"/>
          </a:xfrm>
          <a:prstGeom prst="rect">
            <a:avLst/>
          </a:prstGeom>
        </p:spPr>
      </p:pic>
    </p:spTree>
    <p:extLst>
      <p:ext uri="{BB962C8B-B14F-4D97-AF65-F5344CB8AC3E}">
        <p14:creationId xmlns:p14="http://schemas.microsoft.com/office/powerpoint/2010/main" val="545680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Menu Page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00701" y="2000250"/>
            <a:ext cx="4095750" cy="4857750"/>
          </a:xfrm>
        </p:spPr>
      </p:pic>
      <p:sp>
        <p:nvSpPr>
          <p:cNvPr id="4" name="Text Placeholder 3"/>
          <p:cNvSpPr>
            <a:spLocks noGrp="1"/>
          </p:cNvSpPr>
          <p:nvPr>
            <p:ph type="body" sz="half" idx="2"/>
          </p:nvPr>
        </p:nvSpPr>
        <p:spPr/>
        <p:txBody>
          <a:bodyPr>
            <a:normAutofit/>
          </a:bodyPr>
          <a:lstStyle/>
          <a:p>
            <a:pPr algn="ctr"/>
            <a:r>
              <a:rPr lang="en-US" sz="2800" dirty="0"/>
              <a:t>The choices of tabs we have available to better help you obtain the knowledge for good weight management. </a:t>
            </a:r>
          </a:p>
        </p:txBody>
      </p:sp>
    </p:spTree>
    <p:extLst>
      <p:ext uri="{BB962C8B-B14F-4D97-AF65-F5344CB8AC3E}">
        <p14:creationId xmlns:p14="http://schemas.microsoft.com/office/powerpoint/2010/main" val="262237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BMR(Basal Metabolic Rate) Calculation page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67400" y="2019300"/>
            <a:ext cx="4190999" cy="4838700"/>
          </a:xfrm>
        </p:spPr>
      </p:pic>
      <p:sp>
        <p:nvSpPr>
          <p:cNvPr id="4" name="Text Placeholder 3"/>
          <p:cNvSpPr>
            <a:spLocks noGrp="1"/>
          </p:cNvSpPr>
          <p:nvPr>
            <p:ph type="body" sz="half" idx="2"/>
          </p:nvPr>
        </p:nvSpPr>
        <p:spPr/>
        <p:txBody>
          <a:bodyPr>
            <a:noAutofit/>
          </a:bodyPr>
          <a:lstStyle/>
          <a:p>
            <a:pPr algn="ctr"/>
            <a:r>
              <a:rPr lang="en-US" sz="2400" dirty="0"/>
              <a:t>This tab calculates your (BMR) Basal Metabolic Rate. Using the info you input. Such as your height, age, weight, gender and the intensity of your weekly activities. Once calculated there will be a reference to the amount of calories needed to lose/gain weight based on the calculated BMR</a:t>
            </a:r>
          </a:p>
        </p:txBody>
      </p:sp>
    </p:spTree>
    <p:extLst>
      <p:ext uri="{BB962C8B-B14F-4D97-AF65-F5344CB8AC3E}">
        <p14:creationId xmlns:p14="http://schemas.microsoft.com/office/powerpoint/2010/main" val="37284407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Exercises/Calorie Burn</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3719" y="2019298"/>
            <a:ext cx="3863662" cy="4719033"/>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5658" y="2019297"/>
            <a:ext cx="3863662" cy="4719033"/>
          </a:xfrm>
          <a:prstGeom prst="rect">
            <a:avLst/>
          </a:prstGeom>
        </p:spPr>
      </p:pic>
      <p:sp>
        <p:nvSpPr>
          <p:cNvPr id="9" name="TextBox 8"/>
          <p:cNvSpPr txBox="1"/>
          <p:nvPr/>
        </p:nvSpPr>
        <p:spPr>
          <a:xfrm>
            <a:off x="304800" y="2324098"/>
            <a:ext cx="3409950" cy="1938992"/>
          </a:xfrm>
          <a:prstGeom prst="rect">
            <a:avLst/>
          </a:prstGeom>
          <a:noFill/>
        </p:spPr>
        <p:txBody>
          <a:bodyPr wrap="square" rtlCol="0">
            <a:spAutoFit/>
          </a:bodyPr>
          <a:lstStyle/>
          <a:p>
            <a:pPr algn="ctr"/>
            <a:r>
              <a:rPr lang="en-US" sz="2400" dirty="0"/>
              <a:t>Provided is this table giving an example of a few exercises and the calories they burn based on your weight. </a:t>
            </a:r>
          </a:p>
        </p:txBody>
      </p:sp>
    </p:spTree>
    <p:extLst>
      <p:ext uri="{BB962C8B-B14F-4D97-AF65-F5344CB8AC3E}">
        <p14:creationId xmlns:p14="http://schemas.microsoft.com/office/powerpoint/2010/main" val="3020929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Foods</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72100" y="2000250"/>
            <a:ext cx="4552949" cy="4686300"/>
          </a:xfrm>
        </p:spPr>
      </p:pic>
      <p:sp>
        <p:nvSpPr>
          <p:cNvPr id="4" name="Text Placeholder 3"/>
          <p:cNvSpPr>
            <a:spLocks noGrp="1"/>
          </p:cNvSpPr>
          <p:nvPr>
            <p:ph type="body" sz="half" idx="2"/>
          </p:nvPr>
        </p:nvSpPr>
        <p:spPr/>
        <p:txBody>
          <a:bodyPr/>
          <a:lstStyle/>
          <a:p>
            <a:r>
              <a:rPr lang="en-US" sz="2800" dirty="0"/>
              <a:t>A short list of common foods consumed on a daily bases for some. Along with the average amounts of calories with the portions for each item</a:t>
            </a:r>
            <a:r>
              <a:rPr lang="en-US" dirty="0"/>
              <a:t>. </a:t>
            </a:r>
          </a:p>
        </p:txBody>
      </p:sp>
    </p:spTree>
    <p:extLst>
      <p:ext uri="{BB962C8B-B14F-4D97-AF65-F5344CB8AC3E}">
        <p14:creationId xmlns:p14="http://schemas.microsoft.com/office/powerpoint/2010/main" val="2644155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Energy/Foods</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91200" y="2019300"/>
            <a:ext cx="4686299" cy="4838700"/>
          </a:xfrm>
        </p:spPr>
      </p:pic>
      <p:sp>
        <p:nvSpPr>
          <p:cNvPr id="4" name="Text Placeholder 3"/>
          <p:cNvSpPr>
            <a:spLocks noGrp="1"/>
          </p:cNvSpPr>
          <p:nvPr>
            <p:ph type="body" sz="half" idx="2"/>
          </p:nvPr>
        </p:nvSpPr>
        <p:spPr/>
        <p:txBody>
          <a:bodyPr>
            <a:normAutofit/>
          </a:bodyPr>
          <a:lstStyle/>
          <a:p>
            <a:r>
              <a:rPr lang="en-US" sz="2800" dirty="0"/>
              <a:t>Used to maintain a good metabolism and muscle function. The table also provides a list of the type of foods and the energy each provides the body for the best result in activities.</a:t>
            </a:r>
          </a:p>
        </p:txBody>
      </p:sp>
    </p:spTree>
    <p:extLst>
      <p:ext uri="{BB962C8B-B14F-4D97-AF65-F5344CB8AC3E}">
        <p14:creationId xmlns:p14="http://schemas.microsoft.com/office/powerpoint/2010/main" val="1950049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Reference Page</a:t>
            </a:r>
            <a:endParaRPr lang="en-US"/>
          </a:p>
        </p:txBody>
      </p:sp>
      <p:sp>
        <p:nvSpPr>
          <p:cNvPr id="3" name="Content Placeholder 2"/>
          <p:cNvSpPr>
            <a:spLocks noGrp="1"/>
          </p:cNvSpPr>
          <p:nvPr>
            <p:ph idx="1"/>
          </p:nvPr>
        </p:nvSpPr>
        <p:spPr/>
        <p:txBody>
          <a:bodyPr>
            <a:normAutofit fontScale="85000" lnSpcReduction="20000"/>
          </a:bodyPr>
          <a:lstStyle/>
          <a:p>
            <a:endParaRPr lang="en-US" dirty="0"/>
          </a:p>
          <a:p>
            <a:r>
              <a:rPr lang="en-US" dirty="0"/>
              <a:t> </a:t>
            </a:r>
          </a:p>
          <a:p>
            <a:r>
              <a:rPr lang="en-US" dirty="0"/>
              <a:t>http://lamp.cse.fau.edu/~jstewa50/classProjectApp/</a:t>
            </a:r>
          </a:p>
          <a:p>
            <a:r>
              <a:rPr lang="en-US" u="sng" dirty="0">
                <a:hlinkClick r:id="rId2"/>
              </a:rPr>
              <a:t>http://www.wikihow.com/Calculate-Your-Total-Daily-Calorie-Needs</a:t>
            </a:r>
            <a:endParaRPr lang="en-US" dirty="0"/>
          </a:p>
          <a:p>
            <a:r>
              <a:rPr lang="en-US" u="sng" dirty="0">
                <a:hlinkClick r:id="rId3"/>
              </a:rPr>
              <a:t>https://en.wikipedia.org/wiki/Food_energy</a:t>
            </a:r>
            <a:endParaRPr lang="en-US" dirty="0"/>
          </a:p>
          <a:p>
            <a:r>
              <a:rPr lang="en-US" u="sng" dirty="0">
                <a:hlinkClick r:id="rId4"/>
              </a:rPr>
              <a:t>http://www.calculator.net/calorie-calculator.html</a:t>
            </a:r>
            <a:endParaRPr lang="en-US" dirty="0"/>
          </a:p>
          <a:p>
            <a:r>
              <a:rPr lang="en-US" b="1" dirty="0"/>
              <a:t>appetite_control_460 image retrieved from site below:</a:t>
            </a:r>
            <a:endParaRPr lang="en-US" dirty="0"/>
          </a:p>
          <a:p>
            <a:r>
              <a:rPr lang="en-US" u="sng" dirty="0">
                <a:hlinkClick r:id="rId5"/>
              </a:rPr>
              <a:t>http://nutrition21.com/item/appetite-control-weight-management/</a:t>
            </a:r>
            <a:endParaRPr lang="en-US" dirty="0"/>
          </a:p>
          <a:p>
            <a:r>
              <a:rPr lang="en-US" b="1" dirty="0" err="1"/>
              <a:t>Github</a:t>
            </a:r>
            <a:r>
              <a:rPr lang="en-US" b="1" dirty="0"/>
              <a:t> link: </a:t>
            </a:r>
            <a:r>
              <a:rPr lang="en-US" u="sng" dirty="0">
                <a:hlinkClick r:id="rId6"/>
              </a:rPr>
              <a:t>https://github.com/ckstewart/Weight-Management/tree/master/projectAssignments</a:t>
            </a:r>
            <a:endParaRPr lang="en-US" dirty="0"/>
          </a:p>
          <a:p>
            <a:r>
              <a:rPr lang="en-US" b="1" dirty="0"/>
              <a:t>Building Cross-Platform Mobile and Web Apps for Engineers and Scientist</a:t>
            </a:r>
            <a:endParaRPr lang="en-US" dirty="0"/>
          </a:p>
          <a:p>
            <a:endParaRPr lang="en-US" dirty="0"/>
          </a:p>
        </p:txBody>
      </p:sp>
    </p:spTree>
    <p:extLst>
      <p:ext uri="{BB962C8B-B14F-4D97-AF65-F5344CB8AC3E}">
        <p14:creationId xmlns:p14="http://schemas.microsoft.com/office/powerpoint/2010/main" val="2112699576"/>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2033</TotalTime>
  <Words>190</Words>
  <Application>Microsoft Office PowerPoint</Application>
  <PresentationFormat>Widescreen</PresentationFormat>
  <Paragraphs>25</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Trebuchet MS</vt:lpstr>
      <vt:lpstr>Berlin</vt:lpstr>
      <vt:lpstr>Calorie/Weight Management</vt:lpstr>
      <vt:lpstr>App Introduction</vt:lpstr>
      <vt:lpstr>PowerPoint Presentation</vt:lpstr>
      <vt:lpstr>Menu Page</vt:lpstr>
      <vt:lpstr>BMR(Basal Metabolic Rate) Calculation page</vt:lpstr>
      <vt:lpstr>Exercises/Calorie Burn</vt:lpstr>
      <vt:lpstr>Common Foods</vt:lpstr>
      <vt:lpstr>Energy/Foods</vt:lpstr>
      <vt:lpstr>Reference Page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Calorie/Weight Management</dc:title>
  <dc:creator>Jamaine Cotton</dc:creator>
  <cp:lastModifiedBy>Jamaine Cotton</cp:lastModifiedBy>
  <cp:revision>8</cp:revision>
  <dcterms:created xsi:type="dcterms:W3CDTF">2016-12-14T05:34:52Z</dcterms:created>
  <dcterms:modified xsi:type="dcterms:W3CDTF">2016-12-15T15:28:45Z</dcterms:modified>
</cp:coreProperties>
</file>

<file path=docProps/thumbnail.jpeg>
</file>